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06CC40-FBA4-E109-449C-0FFC528BF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25ED38C-8970-1E25-8CEE-65BC7D71B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74B48-6C5D-6C60-1308-C5710B17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C8EF73-00D3-F69E-2A92-590C36445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459959-3143-E4D3-4B83-3C01765D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41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9C8741-7889-C534-244A-54546BEA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8651FB-A0AA-99BA-690D-C2E716C65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4539ED-D91D-735D-987B-786CCD17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91330B-2836-E24A-93EA-03F01E02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21E48E-4E83-961B-891A-214E553C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84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38F306-0C1D-0C12-440D-EC1EB348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DD5B9B-EAC5-D741-3ADD-DC67F3828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60703A-C08D-4E3F-3ECB-7ECBD4912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59E9E6-86DB-A753-DFDE-540632CDB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49940-B3EE-4B41-46D5-FE812F43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28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DD6F2B-F90F-89A0-36BE-9C8B9C3F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C6CAB-FC17-BE42-60ED-864A81BFE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CFFE86-9B6D-445F-4025-B8DD76655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0DCF46-FDB8-6033-6893-1C9B70EEB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B2B295-E61B-5FFB-0E2B-231E8325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A412F4-D993-7E2A-957F-119CF765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44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BD7652-E308-5DCC-D9BD-45CE971C9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271EE0-B666-49DE-9538-E4E19E2B8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9C3BF3-ED0A-9D80-6BBB-D58CA1296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6092789-A587-B4E6-1F69-D6B9220CC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1538AC-B336-BAF3-F034-023233826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4E8B51-B91D-FE37-ACD6-29B8C94CE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D513800-3BE3-EC24-F984-0096F37B5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01226A0-C5D8-4F25-2E97-EDEE06D71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42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CA370-A5F4-E30B-6DF3-629668AB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35344C2-7ADF-0299-BB7C-ABFA1B81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3C48CD-3866-C63C-ED3C-8103D7C4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84B551-2009-7A54-49A6-712DAEB8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690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6C4CB97-5063-B432-E60E-02010FD4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2F0B8CD-118B-3163-011F-771E5B0AD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F1D1A5-A372-10E8-244C-6F19680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83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0CF9C9-97DE-BF28-7EB3-AA141E00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28B742-3076-97C2-5AA9-225C8DD17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A19404-F7C0-8D85-3631-7B6564BCB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1CE411-9A32-8972-FFF8-2C2346324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4B73E7-2FDC-C88A-6347-C2B3865F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E7F64A-1C91-B259-A8B9-5123552B9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25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6F6B55-511D-87F3-E754-4A256CC5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318C91-624D-EFB8-1BA7-EDA8A59DD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2EBBFA-2D14-8F21-0974-B2E51CA23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85BACD-E5B7-CC79-13C5-15776CBF2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1A4A7A-0B12-FDE7-4555-A8DF058A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18BB35-DEA8-5CF0-5226-A2688768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62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8822DD-D640-4D3F-2019-9365039A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B0508C2-EA91-F68F-1850-F5398BFFE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FB2D18-33C1-A434-57A0-DAD65B823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54BAA5-0FBD-69B4-D646-E257C271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DA42AB-0C43-EF4D-036A-AC20D5C2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7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DBDA4CA-C10B-D8EC-54F3-6D8CCAB53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9DEDE4-ED14-8F01-FF22-0038043D4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F12DB3-1B1B-1075-212A-A1F666A6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9AEA79-5F04-D3CE-E342-01549E1A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6D8F43-F554-02B3-4705-4B04CEE7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69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8C06DA9-533F-08EC-3CC9-3E038ED2C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ACAD82-1EE3-D6C2-CC48-46A60485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213AF9-F357-6FE9-99C4-E4F871171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6BA980-327F-40A0-87B5-C0A759CF0FD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0CC357-BF48-9C0E-A72D-04116E87F5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A6954F-18CA-A495-4E71-B5E1B2994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C0A1EE-DBC7-47B5-B0B4-22FEDB6B9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クリスマスのイラスト">
            <a:extLst>
              <a:ext uri="{FF2B5EF4-FFF2-40B4-BE49-F238E27FC236}">
                <a16:creationId xmlns:a16="http://schemas.microsoft.com/office/drawing/2014/main" id="{05916965-A71B-45B7-137E-C5ABE3ABE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996" y="1396721"/>
            <a:ext cx="4806880" cy="35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rry Christmasの文字イラスト">
            <a:extLst>
              <a:ext uri="{FF2B5EF4-FFF2-40B4-BE49-F238E27FC236}">
                <a16:creationId xmlns:a16="http://schemas.microsoft.com/office/drawing/2014/main" id="{FC9A54E2-541C-3CDC-3698-7BEE17C1D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921" y="994054"/>
            <a:ext cx="47625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260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田村 優子</dc:creator>
  <cp:lastModifiedBy>田村 優子</cp:lastModifiedBy>
  <cp:revision>1</cp:revision>
  <dcterms:created xsi:type="dcterms:W3CDTF">2025-12-01T04:13:15Z</dcterms:created>
  <dcterms:modified xsi:type="dcterms:W3CDTF">2025-12-01T04:15:22Z</dcterms:modified>
</cp:coreProperties>
</file>